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8E679-042F-4739-807F-2429789FE6A7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CA7FC-B2C7-4E15-96D6-9610B46B7B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8E679-042F-4739-807F-2429789FE6A7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CA7FC-B2C7-4E15-96D6-9610B46B7B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8E679-042F-4739-807F-2429789FE6A7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CA7FC-B2C7-4E15-96D6-9610B46B7B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8E679-042F-4739-807F-2429789FE6A7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CA7FC-B2C7-4E15-96D6-9610B46B7B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8E679-042F-4739-807F-2429789FE6A7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CA7FC-B2C7-4E15-96D6-9610B46B7B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8E679-042F-4739-807F-2429789FE6A7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CA7FC-B2C7-4E15-96D6-9610B46B7B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8E679-042F-4739-807F-2429789FE6A7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CA7FC-B2C7-4E15-96D6-9610B46B7B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8E679-042F-4739-807F-2429789FE6A7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CA7FC-B2C7-4E15-96D6-9610B46B7B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8E679-042F-4739-807F-2429789FE6A7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CA7FC-B2C7-4E15-96D6-9610B46B7B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8E679-042F-4739-807F-2429789FE6A7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CA7FC-B2C7-4E15-96D6-9610B46B7B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8E679-042F-4739-807F-2429789FE6A7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CA7FC-B2C7-4E15-96D6-9610B46B7B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08E679-042F-4739-807F-2429789FE6A7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5CA7FC-B2C7-4E15-96D6-9610B46B7B7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32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0</Words>
  <Application>Microsoft Office PowerPoint</Application>
  <PresentationFormat>On-screen Show (4:3)</PresentationFormat>
  <Paragraphs>0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onetec</dc:creator>
  <cp:lastModifiedBy>onetec</cp:lastModifiedBy>
  <cp:revision>10</cp:revision>
  <dcterms:created xsi:type="dcterms:W3CDTF">2013-12-03T13:14:34Z</dcterms:created>
  <dcterms:modified xsi:type="dcterms:W3CDTF">2013-12-03T14:48:14Z</dcterms:modified>
</cp:coreProperties>
</file>